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254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254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9" name="Shape 16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5" name="Shape 17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Hello everyone! Welcome to this interactive course in Python.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9" name="Shape 22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print() is a function (we’ll learn more about functions later).</a:t>
            </a:r>
          </a:p>
          <a:p>
            <a:pPr/>
            <a:r>
              <a:t>It needs parentheses ().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5" name="Shape 23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Inside the parentheses, you must use double quotation marks “" for text or strings. For numbers it is not required.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41" name="Shape 24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Whatever you write inside the quotation marks will be displayed.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47" name="Shape 24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Let’s try the Lab in the upcoming video. Don’t forget to watch it.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53" name="Shape 25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Thank You! That’s it for today!</a:t>
            </a:r>
          </a:p>
          <a:p>
            <a:pPr/>
            <a:r>
              <a:t>Next lesson coming soon.</a:t>
            </a:r>
          </a:p>
          <a:p>
            <a:pPr/>
            <a:r>
              <a:t>Keep practicing. Happy coding! 🚀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1" name="Shape 18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My name is Pulkit, and in this short demo, we’ll learn what Python is.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7" name="Shape 18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is the most popular and easiest programming language. It is used by top companies in the world like Netflix and YouTube.</a:t>
            </a:r>
          </a:p>
          <a:p>
            <a:pPr/>
            <a:r>
              <a:t>You can learn Python and create exciting projects in Artificial Intelligence, Machine Learning, and even games.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3" name="Shape 19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So, let’s get started.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9" name="Shape 19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Let’s Write Our First Python Program!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5" name="Shape 20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We’re using print() statement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1" name="Shape 21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Let’s say we want to print: “Hello, world”. This is a string or text. We will put this in double quotation marks.</a:t>
            </a:r>
          </a:p>
          <a:p>
            <a:pPr/>
            <a:r>
              <a:t>Run this to get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7" name="Shape 21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Voila!</a:t>
            </a:r>
          </a:p>
          <a:p>
            <a:pPr/>
            <a:r>
              <a:t>Hello, world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3" name="Shape 22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Let’s break it down 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698500" y="8657488"/>
            <a:ext cx="11607801" cy="461060"/>
          </a:xfrm>
          <a:prstGeom prst="rect">
            <a:avLst/>
          </a:prstGeom>
        </p:spPr>
        <p:txBody>
          <a:bodyPr anchor="b"/>
          <a:lstStyle>
            <a:lvl1pPr marL="0" indent="0" defTabSz="563541">
              <a:lnSpc>
                <a:spcPct val="100000"/>
              </a:lnSpc>
              <a:spcBef>
                <a:spcPts val="0"/>
              </a:spcBef>
              <a:buSzTx/>
              <a:buNone/>
              <a:defRPr b="1" sz="2304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698500" y="1854200"/>
            <a:ext cx="11609057" cy="3302000"/>
          </a:xfrm>
          <a:prstGeom prst="rect">
            <a:avLst/>
          </a:prstGeom>
        </p:spPr>
        <p:txBody>
          <a:bodyPr anchor="b"/>
          <a:lstStyle>
            <a:lvl1pPr>
              <a:defRPr spc="-164" sz="82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698500" y="5105400"/>
            <a:ext cx="11607800" cy="1456399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  <a:lvl2pPr marL="0" indent="4572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2pPr>
            <a:lvl3pPr marL="0" indent="9144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3pPr>
            <a:lvl4pPr marL="0" indent="13716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4pPr>
            <a:lvl5pPr marL="0" indent="18288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6353454" y="9220199"/>
            <a:ext cx="297892" cy="28747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100" name="Slide Subtitle"/>
          <p:cNvSpPr txBox="1"/>
          <p:nvPr>
            <p:ph type="body" sz="quarter" idx="21" hasCustomPrompt="1"/>
          </p:nvPr>
        </p:nvSpPr>
        <p:spPr>
          <a:xfrm>
            <a:off x="698500" y="1412977"/>
            <a:ext cx="11607801" cy="671803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</a:lstStyle>
          <a:p>
            <a:pPr/>
            <a:r>
              <a:t>Slide Subtitle</a:t>
            </a:r>
          </a:p>
        </p:txBody>
      </p:sp>
      <p:sp>
        <p:nvSpPr>
          <p:cNvPr id="1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Title"/>
          <p:cNvSpPr txBox="1"/>
          <p:nvPr>
            <p:ph type="title" hasCustomPrompt="1"/>
          </p:nvPr>
        </p:nvSpPr>
        <p:spPr>
          <a:xfrm>
            <a:off x="698500" y="444500"/>
            <a:ext cx="11607800" cy="10160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109" name="Agenda Subtitle"/>
          <p:cNvSpPr txBox="1"/>
          <p:nvPr>
            <p:ph type="body" sz="quarter" idx="21" hasCustomPrompt="1"/>
          </p:nvPr>
        </p:nvSpPr>
        <p:spPr>
          <a:xfrm>
            <a:off x="698500" y="1409700"/>
            <a:ext cx="11607801" cy="671802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</a:lstStyle>
          <a:p>
            <a:pPr/>
            <a:r>
              <a:t>Agenda Subtitle</a:t>
            </a:r>
          </a:p>
        </p:txBody>
      </p:sp>
      <p:sp>
        <p:nvSpPr>
          <p:cNvPr id="11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1300"/>
              </a:spcBef>
              <a:buSzTx/>
              <a:buNone/>
              <a:defRPr spc="-38" sz="3800"/>
            </a:lvl1pPr>
            <a:lvl2pPr marL="0" indent="457200">
              <a:spcBef>
                <a:spcPts val="1300"/>
              </a:spcBef>
              <a:buSzTx/>
              <a:buNone/>
              <a:defRPr spc="-38" sz="3800"/>
            </a:lvl2pPr>
            <a:lvl3pPr marL="0" indent="914400">
              <a:spcBef>
                <a:spcPts val="1300"/>
              </a:spcBef>
              <a:buSzTx/>
              <a:buNone/>
              <a:defRPr spc="-38" sz="3800"/>
            </a:lvl3pPr>
            <a:lvl4pPr marL="0" indent="1371600">
              <a:spcBef>
                <a:spcPts val="1300"/>
              </a:spcBef>
              <a:buSzTx/>
              <a:buNone/>
              <a:defRPr spc="-38" sz="3800"/>
            </a:lvl4pPr>
            <a:lvl5pPr marL="0" indent="1828800">
              <a:spcBef>
                <a:spcPts val="1300"/>
              </a:spcBef>
              <a:buSzTx/>
              <a:buNone/>
              <a:defRPr spc="-38" sz="38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/>
          <p:nvPr>
            <p:ph type="body" sz="half" idx="1" hasCustomPrompt="1"/>
          </p:nvPr>
        </p:nvSpPr>
        <p:spPr>
          <a:xfrm>
            <a:off x="698500" y="3568700"/>
            <a:ext cx="11607800" cy="261778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164"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164"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164"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164"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164"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Fact information"/>
          <p:cNvSpPr txBox="1"/>
          <p:nvPr>
            <p:ph type="body" sz="quarter" idx="21" hasCustomPrompt="1"/>
          </p:nvPr>
        </p:nvSpPr>
        <p:spPr>
          <a:xfrm>
            <a:off x="698500" y="6209979"/>
            <a:ext cx="11607800" cy="671803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</a:lstStyle>
          <a:p>
            <a:pPr/>
            <a:r>
              <a:t>Fact information</a:t>
            </a:r>
          </a:p>
        </p:txBody>
      </p:sp>
      <p:sp>
        <p:nvSpPr>
          <p:cNvPr id="127" name="Body Level One…"/>
          <p:cNvSpPr txBox="1"/>
          <p:nvPr>
            <p:ph type="body" idx="1" hasCustomPrompt="1"/>
          </p:nvPr>
        </p:nvSpPr>
        <p:spPr>
          <a:xfrm>
            <a:off x="698500" y="999066"/>
            <a:ext cx="11607800" cy="521091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176" sz="176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176" sz="176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176" sz="176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176" sz="176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176" sz="176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Body Level One…"/>
          <p:cNvSpPr txBox="1"/>
          <p:nvPr>
            <p:ph type="body" sz="half" idx="1" hasCustomPrompt="1"/>
          </p:nvPr>
        </p:nvSpPr>
        <p:spPr>
          <a:xfrm>
            <a:off x="736600" y="3721100"/>
            <a:ext cx="11531600" cy="2324100"/>
          </a:xfrm>
          <a:prstGeom prst="rect">
            <a:avLst/>
          </a:prstGeom>
        </p:spPr>
        <p:txBody>
          <a:bodyPr anchor="ctr"/>
          <a:lstStyle>
            <a:lvl1pPr marL="457200" indent="-342900">
              <a:spcBef>
                <a:spcPts val="0"/>
              </a:spcBef>
              <a:buSzTx/>
              <a:buNone/>
              <a:defRPr spc="-119" sz="6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457200" indent="114300">
              <a:spcBef>
                <a:spcPts val="0"/>
              </a:spcBef>
              <a:buSzTx/>
              <a:buNone/>
              <a:defRPr spc="-119" sz="6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457200" indent="571500">
              <a:spcBef>
                <a:spcPts val="0"/>
              </a:spcBef>
              <a:buSzTx/>
              <a:buNone/>
              <a:defRPr spc="-119" sz="6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457200" indent="1028700">
              <a:spcBef>
                <a:spcPts val="0"/>
              </a:spcBef>
              <a:buSzTx/>
              <a:buNone/>
              <a:defRPr spc="-119" sz="6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457200" indent="1485900">
              <a:spcBef>
                <a:spcPts val="0"/>
              </a:spcBef>
              <a:buSzTx/>
              <a:buNone/>
              <a:defRPr spc="-119" sz="6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6" name="Attribution"/>
          <p:cNvSpPr txBox="1"/>
          <p:nvPr>
            <p:ph type="body" sz="quarter" idx="21" hasCustomPrompt="1"/>
          </p:nvPr>
        </p:nvSpPr>
        <p:spPr>
          <a:xfrm>
            <a:off x="1219200" y="6426200"/>
            <a:ext cx="11049000" cy="461059"/>
          </a:xfrm>
          <a:prstGeom prst="rect">
            <a:avLst/>
          </a:prstGeom>
        </p:spPr>
        <p:txBody>
          <a:bodyPr/>
          <a:lstStyle>
            <a:lvl1pPr marL="0" indent="0" defTabSz="563541">
              <a:lnSpc>
                <a:spcPct val="100000"/>
              </a:lnSpc>
              <a:spcBef>
                <a:spcPts val="0"/>
              </a:spcBef>
              <a:buSzTx/>
              <a:buNone/>
              <a:defRPr b="1" sz="2304"/>
            </a:lvl1pPr>
          </a:lstStyle>
          <a:p>
            <a:pPr/>
            <a:r>
              <a:t>Attribution</a:t>
            </a:r>
          </a:p>
        </p:txBody>
      </p:sp>
      <p:sp>
        <p:nvSpPr>
          <p:cNvPr id="1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Low-angle exterior view of a modern building facade covered with aluminium discs under a clear, blue sky "/>
          <p:cNvSpPr/>
          <p:nvPr>
            <p:ph type="pic" sz="quarter" idx="21"/>
          </p:nvPr>
        </p:nvSpPr>
        <p:spPr>
          <a:xfrm>
            <a:off x="6542347" y="698500"/>
            <a:ext cx="5965305" cy="3962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5" name="Low-angle view of a modern, curved building under a cloudy sky"/>
          <p:cNvSpPr/>
          <p:nvPr>
            <p:ph type="pic" sz="quarter" idx="22"/>
          </p:nvPr>
        </p:nvSpPr>
        <p:spPr>
          <a:xfrm>
            <a:off x="6551654" y="5105400"/>
            <a:ext cx="5946692" cy="3962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6" name="View from inside a modern white building with glass panels, looking up to a bright, partly cloudy sky"/>
          <p:cNvSpPr/>
          <p:nvPr>
            <p:ph type="pic" idx="23"/>
          </p:nvPr>
        </p:nvSpPr>
        <p:spPr>
          <a:xfrm>
            <a:off x="-1371600" y="698500"/>
            <a:ext cx="12573000" cy="83693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Low-angle view of the Azadi Tower in Tehran, Iran against a clear, bright sky"/>
          <p:cNvSpPr/>
          <p:nvPr>
            <p:ph type="pic" idx="21"/>
          </p:nvPr>
        </p:nvSpPr>
        <p:spPr>
          <a:xfrm>
            <a:off x="-801388" y="0"/>
            <a:ext cx="14607576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5" name="Slide Number"/>
          <p:cNvSpPr txBox="1"/>
          <p:nvPr>
            <p:ph type="sldNum" sz="quarter" idx="2"/>
          </p:nvPr>
        </p:nvSpPr>
        <p:spPr>
          <a:xfrm>
            <a:off x="6353454" y="9220199"/>
            <a:ext cx="297892" cy="2874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View from inside a stone structure, looking out towards stairs and a clear, blue sky"/>
          <p:cNvSpPr/>
          <p:nvPr>
            <p:ph type="pic" idx="21"/>
          </p:nvPr>
        </p:nvSpPr>
        <p:spPr>
          <a:xfrm>
            <a:off x="0" y="0"/>
            <a:ext cx="15966319" cy="106553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698500" y="5181600"/>
            <a:ext cx="11607800" cy="3302000"/>
          </a:xfrm>
          <a:prstGeom prst="rect">
            <a:avLst/>
          </a:prstGeom>
        </p:spPr>
        <p:txBody>
          <a:bodyPr anchor="b"/>
          <a:lstStyle>
            <a:lvl1pPr>
              <a:defRPr spc="-164" sz="82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698500" y="8432800"/>
            <a:ext cx="11607800" cy="689769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  <a:lvl2pPr marL="0" indent="4572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2pPr>
            <a:lvl3pPr marL="0" indent="9144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3pPr>
            <a:lvl4pPr marL="0" indent="13716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4pPr>
            <a:lvl5pPr marL="0" indent="18288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Author and Date"/>
          <p:cNvSpPr txBox="1"/>
          <p:nvPr>
            <p:ph type="body" sz="quarter" idx="22" hasCustomPrompt="1"/>
          </p:nvPr>
        </p:nvSpPr>
        <p:spPr>
          <a:xfrm>
            <a:off x="698500" y="571500"/>
            <a:ext cx="11607801" cy="461059"/>
          </a:xfrm>
          <a:prstGeom prst="rect">
            <a:avLst/>
          </a:prstGeom>
        </p:spPr>
        <p:txBody>
          <a:bodyPr/>
          <a:lstStyle>
            <a:lvl1pPr marL="0" indent="0" defTabSz="563541">
              <a:lnSpc>
                <a:spcPct val="100000"/>
              </a:lnSpc>
              <a:spcBef>
                <a:spcPts val="0"/>
              </a:spcBef>
              <a:buSzTx/>
              <a:buNone/>
              <a:defRPr b="1" sz="2304"/>
            </a:lvl1pPr>
          </a:lstStyle>
          <a:p>
            <a:pPr/>
            <a:r>
              <a:t>Author and Date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xfrm>
            <a:off x="6349999" y="9220199"/>
            <a:ext cx="297893" cy="28747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 modern white building with glass panels against a clear, blue sky"/>
          <p:cNvSpPr/>
          <p:nvPr>
            <p:ph type="pic" idx="21"/>
          </p:nvPr>
        </p:nvSpPr>
        <p:spPr>
          <a:xfrm>
            <a:off x="3835400" y="699690"/>
            <a:ext cx="12509500" cy="835408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Body Level One…"/>
          <p:cNvSpPr txBox="1"/>
          <p:nvPr>
            <p:ph type="body" sz="quarter" idx="1" hasCustomPrompt="1"/>
          </p:nvPr>
        </p:nvSpPr>
        <p:spPr>
          <a:xfrm>
            <a:off x="698500" y="5003800"/>
            <a:ext cx="5105400" cy="4044566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  <a:lvl2pPr marL="0" indent="4572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2pPr>
            <a:lvl3pPr marL="0" indent="9144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3pPr>
            <a:lvl4pPr marL="0" indent="13716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4pPr>
            <a:lvl5pPr marL="0" indent="18288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Slide Title"/>
          <p:cNvSpPr txBox="1"/>
          <p:nvPr>
            <p:ph type="title" hasCustomPrompt="1"/>
          </p:nvPr>
        </p:nvSpPr>
        <p:spPr>
          <a:xfrm>
            <a:off x="698500" y="692534"/>
            <a:ext cx="5105400" cy="4387466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698500" y="1412977"/>
            <a:ext cx="11607801" cy="671803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589358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mall section of a modern shell bridge in Qingdao, Shandong, China with a partly cloudy sky above"/>
          <p:cNvSpPr/>
          <p:nvPr>
            <p:ph type="pic" idx="21"/>
          </p:nvPr>
        </p:nvSpPr>
        <p:spPr>
          <a:xfrm>
            <a:off x="3949700" y="698500"/>
            <a:ext cx="12528579" cy="8356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1" name="Slide Title"/>
          <p:cNvSpPr txBox="1"/>
          <p:nvPr>
            <p:ph type="title" hasCustomPrompt="1"/>
          </p:nvPr>
        </p:nvSpPr>
        <p:spPr>
          <a:xfrm>
            <a:off x="698500" y="444500"/>
            <a:ext cx="5105400" cy="10160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2" name="Slide Subtitle"/>
          <p:cNvSpPr txBox="1"/>
          <p:nvPr>
            <p:ph type="body" sz="quarter" idx="22" hasCustomPrompt="1"/>
          </p:nvPr>
        </p:nvSpPr>
        <p:spPr>
          <a:xfrm>
            <a:off x="698500" y="1412977"/>
            <a:ext cx="5105400" cy="671803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</a:lstStyle>
          <a:p>
            <a:pPr/>
            <a:r>
              <a:t>Slide Subtitle</a:t>
            </a:r>
          </a:p>
        </p:txBody>
      </p:sp>
      <p:sp>
        <p:nvSpPr>
          <p:cNvPr id="63" name="Body Level One…"/>
          <p:cNvSpPr txBox="1"/>
          <p:nvPr>
            <p:ph type="body" sz="half" idx="1" hasCustomPrompt="1"/>
          </p:nvPr>
        </p:nvSpPr>
        <p:spPr>
          <a:xfrm>
            <a:off x="698500" y="3480196"/>
            <a:ext cx="5105400" cy="5593161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Title"/>
          <p:cNvSpPr txBox="1"/>
          <p:nvPr>
            <p:ph type="title" hasCustomPrompt="1"/>
          </p:nvPr>
        </p:nvSpPr>
        <p:spPr>
          <a:xfrm>
            <a:off x="698500" y="444500"/>
            <a:ext cx="5105400" cy="10160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72" name="Slide Subtitle"/>
          <p:cNvSpPr txBox="1"/>
          <p:nvPr>
            <p:ph type="body" sz="quarter" idx="21" hasCustomPrompt="1"/>
          </p:nvPr>
        </p:nvSpPr>
        <p:spPr>
          <a:xfrm>
            <a:off x="698500" y="1412977"/>
            <a:ext cx="5105400" cy="671803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</a:lstStyle>
          <a:p>
            <a:pPr/>
            <a:r>
              <a:t>Slide Subtitle</a:t>
            </a:r>
          </a:p>
        </p:txBody>
      </p:sp>
      <p:sp>
        <p:nvSpPr>
          <p:cNvPr id="73" name="Body Level One…"/>
          <p:cNvSpPr txBox="1"/>
          <p:nvPr>
            <p:ph type="body" sz="half" idx="1" hasCustomPrompt="1"/>
          </p:nvPr>
        </p:nvSpPr>
        <p:spPr>
          <a:xfrm>
            <a:off x="698500" y="3480196"/>
            <a:ext cx="5105400" cy="5593161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Title"/>
          <p:cNvSpPr txBox="1"/>
          <p:nvPr>
            <p:ph type="title" hasCustomPrompt="1"/>
          </p:nvPr>
        </p:nvSpPr>
        <p:spPr>
          <a:xfrm>
            <a:off x="698500" y="444500"/>
            <a:ext cx="5105400" cy="10160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2" name="Slide Subtitle"/>
          <p:cNvSpPr txBox="1"/>
          <p:nvPr>
            <p:ph type="body" sz="quarter" idx="21" hasCustomPrompt="1"/>
          </p:nvPr>
        </p:nvSpPr>
        <p:spPr>
          <a:xfrm>
            <a:off x="698500" y="1412977"/>
            <a:ext cx="5105400" cy="671803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</a:lstStyle>
          <a:p>
            <a:pPr/>
            <a:r>
              <a:t>Slide Subtitle</a:t>
            </a:r>
          </a:p>
        </p:txBody>
      </p:sp>
      <p:sp>
        <p:nvSpPr>
          <p:cNvPr id="83" name="Body Level One…"/>
          <p:cNvSpPr txBox="1"/>
          <p:nvPr>
            <p:ph type="body" sz="half" idx="1" hasCustomPrompt="1"/>
          </p:nvPr>
        </p:nvSpPr>
        <p:spPr>
          <a:xfrm>
            <a:off x="698500" y="3480196"/>
            <a:ext cx="5105400" cy="5593161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/>
          <p:nvPr>
            <p:ph type="title" hasCustomPrompt="1"/>
          </p:nvPr>
        </p:nvSpPr>
        <p:spPr>
          <a:xfrm>
            <a:off x="698500" y="3225800"/>
            <a:ext cx="11607800" cy="3302000"/>
          </a:xfrm>
          <a:prstGeom prst="rect">
            <a:avLst/>
          </a:prstGeom>
        </p:spPr>
        <p:txBody>
          <a:bodyPr anchor="ctr"/>
          <a:lstStyle>
            <a:lvl1pPr>
              <a:defRPr b="0" spc="-164"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9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 hasCustomPrompt="1"/>
          </p:nvPr>
        </p:nvSpPr>
        <p:spPr>
          <a:xfrm>
            <a:off x="698500" y="2959100"/>
            <a:ext cx="11607800" cy="609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" name="Slide Title"/>
          <p:cNvSpPr txBox="1"/>
          <p:nvPr>
            <p:ph type="title" hasCustomPrompt="1"/>
          </p:nvPr>
        </p:nvSpPr>
        <p:spPr>
          <a:xfrm>
            <a:off x="698500" y="440266"/>
            <a:ext cx="116078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50067" y="9220199"/>
            <a:ext cx="297892" cy="28747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3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</p:sldLayoutIdLst>
  <p:transition xmlns:p14="http://schemas.microsoft.com/office/powerpoint/2010/main" spd="med" advClick="1"/>
  <p:txStyles>
    <p:titleStyle>
      <a:lvl1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381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762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143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524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1905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2286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2667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3048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3429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ulkit Sahu | March 17, 2025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Pulkit Sahu | March 17, 2025</a:t>
            </a:r>
          </a:p>
        </p:txBody>
      </p:sp>
      <p:sp>
        <p:nvSpPr>
          <p:cNvPr id="172" name="Welcome to Python!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Welcome to Python!</a:t>
            </a:r>
          </a:p>
        </p:txBody>
      </p:sp>
      <p:sp>
        <p:nvSpPr>
          <p:cNvPr id="173" name="Introduction &amp; Print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Introduction &amp; Print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rint(“Hello, world”)…"/>
          <p:cNvSpPr txBox="1"/>
          <p:nvPr>
            <p:ph type="body" idx="1"/>
          </p:nvPr>
        </p:nvSpPr>
        <p:spPr>
          <a:xfrm>
            <a:off x="-3175000" y="1397000"/>
            <a:ext cx="11607800" cy="6096000"/>
          </a:xfrm>
          <a:prstGeom prst="rect">
            <a:avLst/>
          </a:prstGeom>
        </p:spPr>
        <p:txBody>
          <a:bodyPr/>
          <a:lstStyle/>
          <a:p>
            <a:pPr algn="ctr"/>
          </a:p>
          <a:p>
            <a:pPr algn="ctr"/>
          </a:p>
          <a:p>
            <a:pPr marL="0" indent="0" algn="ctr">
              <a:buSzTx/>
              <a:buNone/>
            </a:pPr>
            <a:r>
              <a:t>print(“Hello, world”)</a:t>
            </a:r>
          </a:p>
          <a:p>
            <a:pPr marL="0" indent="0" algn="ctr">
              <a:buSzTx/>
              <a:buNone/>
            </a:pPr>
          </a:p>
          <a:p>
            <a:pPr lvl="2" marL="0" indent="914400" algn="ctr">
              <a:buSzTx/>
              <a:buNone/>
            </a:pPr>
            <a:r>
              <a:t>print(                    )</a:t>
            </a:r>
          </a:p>
        </p:txBody>
      </p:sp>
      <p:sp>
        <p:nvSpPr>
          <p:cNvPr id="226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7" name="Slide Tit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1716590">
              <a:defRPr spc="-118" sz="594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rint(“Hello, world”)…"/>
          <p:cNvSpPr txBox="1"/>
          <p:nvPr>
            <p:ph type="body" idx="1"/>
          </p:nvPr>
        </p:nvSpPr>
        <p:spPr>
          <a:xfrm>
            <a:off x="-3175000" y="1397000"/>
            <a:ext cx="11607800" cy="6096000"/>
          </a:xfrm>
          <a:prstGeom prst="rect">
            <a:avLst/>
          </a:prstGeom>
        </p:spPr>
        <p:txBody>
          <a:bodyPr/>
          <a:lstStyle/>
          <a:p>
            <a:pPr algn="ctr"/>
          </a:p>
          <a:p>
            <a:pPr algn="ctr"/>
          </a:p>
          <a:p>
            <a:pPr marL="0" indent="0" algn="ctr">
              <a:buSzTx/>
              <a:buNone/>
            </a:pPr>
            <a:r>
              <a:t>print(“Hello, world”)</a:t>
            </a:r>
          </a:p>
          <a:p>
            <a:pPr marL="0" indent="0" algn="ctr">
              <a:buSzTx/>
              <a:buNone/>
            </a:pPr>
          </a:p>
          <a:p>
            <a:pPr lvl="2" marL="0" indent="914400" algn="ctr">
              <a:buSzTx/>
              <a:buNone/>
            </a:pPr>
            <a:r>
              <a:t>print(“Hello, world”)</a:t>
            </a:r>
          </a:p>
        </p:txBody>
      </p:sp>
      <p:sp>
        <p:nvSpPr>
          <p:cNvPr id="232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3" name="Slide Tit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1716590">
              <a:defRPr spc="-118" sz="594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rint(“Hello, world”)…"/>
          <p:cNvSpPr txBox="1"/>
          <p:nvPr>
            <p:ph type="body" idx="1"/>
          </p:nvPr>
        </p:nvSpPr>
        <p:spPr>
          <a:xfrm>
            <a:off x="-3175000" y="1397000"/>
            <a:ext cx="11607800" cy="6096000"/>
          </a:xfrm>
          <a:prstGeom prst="rect">
            <a:avLst/>
          </a:prstGeom>
        </p:spPr>
        <p:txBody>
          <a:bodyPr/>
          <a:lstStyle/>
          <a:p>
            <a:pPr algn="ctr"/>
          </a:p>
          <a:p>
            <a:pPr algn="ctr"/>
          </a:p>
          <a:p>
            <a:pPr marL="0" indent="0" algn="ctr">
              <a:buSzTx/>
              <a:buNone/>
            </a:pPr>
            <a:r>
              <a:t>print(“Hello, world”)</a:t>
            </a:r>
          </a:p>
          <a:p>
            <a:pPr marL="0" indent="0" algn="ctr">
              <a:buSzTx/>
              <a:buNone/>
            </a:pPr>
          </a:p>
          <a:p>
            <a:pPr lvl="2" marL="0" indent="914400" algn="ctr">
              <a:buSzTx/>
              <a:buNone/>
            </a:pPr>
            <a:r>
              <a:t>Hello, world</a:t>
            </a:r>
          </a:p>
        </p:txBody>
      </p:sp>
      <p:sp>
        <p:nvSpPr>
          <p:cNvPr id="238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9" name="Slide Tit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1716590">
              <a:defRPr spc="-118" sz="594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Lab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</a:p>
          <a:p>
            <a:pPr algn="ctr"/>
          </a:p>
          <a:p>
            <a:pPr marL="0" indent="0" algn="ctr">
              <a:buSzTx/>
              <a:buNone/>
            </a:pPr>
            <a:r>
              <a:t>Lab</a:t>
            </a:r>
          </a:p>
        </p:txBody>
      </p:sp>
      <p:sp>
        <p:nvSpPr>
          <p:cNvPr id="244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45" name="Slide Tit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1716590">
              <a:defRPr spc="-118" sz="594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Thank You!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</a:p>
          <a:p>
            <a:pPr algn="ctr"/>
          </a:p>
          <a:p>
            <a:pPr marL="0" indent="0" algn="ctr">
              <a:buSzTx/>
              <a:buNone/>
            </a:pPr>
            <a:r>
              <a:t>Thank You!</a:t>
            </a:r>
          </a:p>
        </p:txBody>
      </p:sp>
      <p:sp>
        <p:nvSpPr>
          <p:cNvPr id="250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51" name="Slide Tit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1716590">
              <a:defRPr spc="-118" sz="5940"/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ytho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</a:t>
            </a:r>
          </a:p>
        </p:txBody>
      </p:sp>
      <p:sp>
        <p:nvSpPr>
          <p:cNvPr id="178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9" name="Introdu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716590">
              <a:defRPr spc="-118" sz="5940"/>
            </a:lvl1pPr>
          </a:lstStyle>
          <a:p>
            <a:pPr/>
            <a:r>
              <a:t>Introduction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cover dir="l"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yth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</a:t>
            </a:r>
          </a:p>
          <a:p>
            <a:pPr/>
            <a:r>
              <a:t>#1 programming language</a:t>
            </a:r>
          </a:p>
          <a:p>
            <a:pPr/>
            <a:r>
              <a:t>Used by Amazon, Netflix, Google, and others</a:t>
            </a:r>
          </a:p>
          <a:p>
            <a:pPr/>
            <a:r>
              <a:t>Create projects: AI, ML, and games</a:t>
            </a:r>
          </a:p>
        </p:txBody>
      </p:sp>
      <p:sp>
        <p:nvSpPr>
          <p:cNvPr id="184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5" name="Introdu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716590">
              <a:defRPr spc="-118" sz="5940"/>
            </a:lvl1pPr>
          </a:lstStyle>
          <a:p>
            <a:pPr/>
            <a:r>
              <a:t>Introduction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Let’s get started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</a:p>
          <a:p>
            <a:pPr algn="ctr"/>
          </a:p>
          <a:p>
            <a:pPr marL="0" indent="0" algn="ctr">
              <a:buSzTx/>
              <a:buNone/>
            </a:pPr>
            <a:r>
              <a:t>Let’s get started</a:t>
            </a:r>
          </a:p>
        </p:txBody>
      </p:sp>
      <p:sp>
        <p:nvSpPr>
          <p:cNvPr id="190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1" name="Slide Tit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1716590">
              <a:defRPr spc="-118" sz="594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First Python Program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</a:p>
          <a:p>
            <a:pPr algn="ctr"/>
          </a:p>
          <a:p>
            <a:pPr marL="0" indent="0" algn="ctr">
              <a:buSzTx/>
              <a:buNone/>
            </a:pPr>
            <a:r>
              <a:t>First Python Program</a:t>
            </a:r>
          </a:p>
        </p:txBody>
      </p:sp>
      <p:sp>
        <p:nvSpPr>
          <p:cNvPr id="196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7" name="Slide Tit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1716590">
              <a:defRPr spc="-118" sz="594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rint()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</a:p>
          <a:p>
            <a:pPr algn="ctr"/>
          </a:p>
          <a:p>
            <a:pPr marL="0" indent="0" algn="ctr">
              <a:buSzTx/>
              <a:buNone/>
            </a:pPr>
            <a:r>
              <a:t>print()</a:t>
            </a:r>
          </a:p>
        </p:txBody>
      </p:sp>
      <p:sp>
        <p:nvSpPr>
          <p:cNvPr id="202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3" name="Slide Tit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1716590">
              <a:defRPr spc="-118" sz="594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rint(“Hello, world”)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</a:p>
          <a:p>
            <a:pPr algn="ctr"/>
          </a:p>
          <a:p>
            <a:pPr marL="0" indent="0" algn="ctr">
              <a:buSzTx/>
              <a:buNone/>
            </a:pPr>
            <a:r>
              <a:t>print(“Hello, world”)</a:t>
            </a:r>
          </a:p>
        </p:txBody>
      </p:sp>
      <p:sp>
        <p:nvSpPr>
          <p:cNvPr id="208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9" name="Slide Tit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1716590">
              <a:defRPr spc="-118" sz="594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Hello, world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</a:p>
          <a:p>
            <a:pPr algn="ctr"/>
          </a:p>
          <a:p>
            <a:pPr marL="0" indent="0" algn="ctr">
              <a:buSzTx/>
              <a:buNone/>
            </a:pPr>
            <a:r>
              <a:t>Hello, world</a:t>
            </a:r>
          </a:p>
        </p:txBody>
      </p:sp>
      <p:sp>
        <p:nvSpPr>
          <p:cNvPr id="214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5" name="Slide Tit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1716590">
              <a:defRPr spc="-118" sz="594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rint(“Hello, world”)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</a:p>
          <a:p>
            <a:pPr algn="ctr"/>
          </a:p>
          <a:p>
            <a:pPr marL="0" indent="0" algn="ctr">
              <a:buSzTx/>
              <a:buNone/>
            </a:pPr>
            <a:r>
              <a:t>print(“Hello, world”)</a:t>
            </a:r>
          </a:p>
        </p:txBody>
      </p:sp>
      <p:sp>
        <p:nvSpPr>
          <p:cNvPr id="220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1" name="Slide Tit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1716590">
              <a:defRPr spc="-118" sz="5940"/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path" nodeType="afterEffect" presetSubtype="0" presetID="-1" grpId="1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-0.297852 -0.160156" origin="layout" pathEditMode="relative">
                                      <p:cBhvr>
                                        <p:cTn id="6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33_DynamicLight">
  <a:themeElements>
    <a:clrScheme name="33_Dynamic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3_DynamicLight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3_Dynamic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1733930" rtl="0" fontAlgn="auto" latinLnBrk="0" hangingPunct="0">
          <a:lnSpc>
            <a:spcPct val="90000"/>
          </a:lnSpc>
          <a:spcBef>
            <a:spcPts val="32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3_DynamicLight">
  <a:themeElements>
    <a:clrScheme name="33_Dynamic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3_DynamicLight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3_Dynamic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1733930" rtl="0" fontAlgn="auto" latinLnBrk="0" hangingPunct="0">
          <a:lnSpc>
            <a:spcPct val="90000"/>
          </a:lnSpc>
          <a:spcBef>
            <a:spcPts val="32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